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4" r:id="rId3"/>
    <p:sldId id="276" r:id="rId4"/>
    <p:sldId id="258" r:id="rId5"/>
    <p:sldId id="277" r:id="rId6"/>
    <p:sldId id="267" r:id="rId7"/>
    <p:sldId id="278" r:id="rId8"/>
    <p:sldId id="269" r:id="rId9"/>
    <p:sldId id="262" r:id="rId10"/>
    <p:sldId id="27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948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svg"/><Relationship Id="rId18" Type="http://schemas.openxmlformats.org/officeDocument/2006/relationships/image" Target="../media/image7.png"/><Relationship Id="rId26" Type="http://schemas.openxmlformats.org/officeDocument/2006/relationships/image" Target="../media/image24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4.png"/><Relationship Id="rId17" Type="http://schemas.openxmlformats.org/officeDocument/2006/relationships/image" Target="../media/image16.svg"/><Relationship Id="rId25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24" Type="http://schemas.openxmlformats.org/officeDocument/2006/relationships/image" Target="../media/image22.svg"/><Relationship Id="rId15" Type="http://schemas.openxmlformats.org/officeDocument/2006/relationships/image" Target="../media/image14.svg"/><Relationship Id="rId23" Type="http://schemas.openxmlformats.org/officeDocument/2006/relationships/image" Target="../media/image10.png"/><Relationship Id="rId28" Type="http://schemas.openxmlformats.org/officeDocument/2006/relationships/image" Target="../media/image13.png"/><Relationship Id="rId10" Type="http://schemas.openxmlformats.org/officeDocument/2006/relationships/image" Target="../media/image3.png"/><Relationship Id="rId19" Type="http://schemas.openxmlformats.org/officeDocument/2006/relationships/image" Target="../media/image18.svg"/><Relationship Id="rId9" Type="http://schemas.openxmlformats.org/officeDocument/2006/relationships/image" Target="../media/image8.svg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openxmlformats.org/officeDocument/2006/relationships/image" Target="../media/image12.png"/><Relationship Id="rId30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5.png"/><Relationship Id="rId23" Type="http://schemas.openxmlformats.org/officeDocument/2006/relationships/image" Target="../media/image19.png"/><Relationship Id="rId10" Type="http://schemas.openxmlformats.org/officeDocument/2006/relationships/image" Target="../media/image17.png"/><Relationship Id="rId9" Type="http://schemas.openxmlformats.org/officeDocument/2006/relationships/image" Target="../media/image45.svg"/><Relationship Id="rId2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5.png"/><Relationship Id="rId23" Type="http://schemas.openxmlformats.org/officeDocument/2006/relationships/image" Target="../media/image19.png"/><Relationship Id="rId10" Type="http://schemas.openxmlformats.org/officeDocument/2006/relationships/image" Target="../media/image17.png"/><Relationship Id="rId9" Type="http://schemas.openxmlformats.org/officeDocument/2006/relationships/image" Target="../media/image45.svg"/><Relationship Id="rId2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8.svg"/><Relationship Id="rId26" Type="http://schemas.openxmlformats.org/officeDocument/2006/relationships/image" Target="../media/image33.png"/><Relationship Id="rId3" Type="http://schemas.openxmlformats.org/officeDocument/2006/relationships/image" Target="../media/image26.svg"/><Relationship Id="rId21" Type="http://schemas.openxmlformats.org/officeDocument/2006/relationships/image" Target="../media/image30.png"/><Relationship Id="rId34" Type="http://schemas.openxmlformats.org/officeDocument/2006/relationships/image" Target="../media/image40.png"/><Relationship Id="rId7" Type="http://schemas.openxmlformats.org/officeDocument/2006/relationships/image" Target="../media/image8.svg"/><Relationship Id="rId12" Type="http://schemas.openxmlformats.org/officeDocument/2006/relationships/image" Target="../media/image26.png"/><Relationship Id="rId17" Type="http://schemas.openxmlformats.org/officeDocument/2006/relationships/image" Target="../media/image7.png"/><Relationship Id="rId25" Type="http://schemas.openxmlformats.org/officeDocument/2006/relationships/image" Target="../media/image24.svg"/><Relationship Id="rId33" Type="http://schemas.openxmlformats.org/officeDocument/2006/relationships/image" Target="../media/image28.svg"/><Relationship Id="rId2" Type="http://schemas.openxmlformats.org/officeDocument/2006/relationships/image" Target="../media/image20.png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0.svg"/><Relationship Id="rId24" Type="http://schemas.openxmlformats.org/officeDocument/2006/relationships/image" Target="../media/image32.png"/><Relationship Id="rId32" Type="http://schemas.openxmlformats.org/officeDocument/2006/relationships/image" Target="../media/image39.png"/><Relationship Id="rId5" Type="http://schemas.openxmlformats.org/officeDocument/2006/relationships/image" Target="../media/image6.svg"/><Relationship Id="rId15" Type="http://schemas.openxmlformats.org/officeDocument/2006/relationships/image" Target="../media/image28.png"/><Relationship Id="rId23" Type="http://schemas.openxmlformats.org/officeDocument/2006/relationships/image" Target="../media/image22.svg"/><Relationship Id="rId28" Type="http://schemas.openxmlformats.org/officeDocument/2006/relationships/image" Target="../media/image35.png"/><Relationship Id="rId10" Type="http://schemas.openxmlformats.org/officeDocument/2006/relationships/image" Target="../media/image25.png"/><Relationship Id="rId19" Type="http://schemas.openxmlformats.org/officeDocument/2006/relationships/image" Target="../media/image29.png"/><Relationship Id="rId31" Type="http://schemas.openxmlformats.org/officeDocument/2006/relationships/image" Target="../media/image38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Relationship Id="rId22" Type="http://schemas.openxmlformats.org/officeDocument/2006/relationships/image" Target="../media/image31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8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5.png"/><Relationship Id="rId23" Type="http://schemas.openxmlformats.org/officeDocument/2006/relationships/image" Target="../media/image19.png"/><Relationship Id="rId10" Type="http://schemas.openxmlformats.org/officeDocument/2006/relationships/image" Target="../media/image17.png"/><Relationship Id="rId9" Type="http://schemas.openxmlformats.org/officeDocument/2006/relationships/image" Target="../media/image45.svg"/><Relationship Id="rId2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svg"/><Relationship Id="rId18" Type="http://schemas.openxmlformats.org/officeDocument/2006/relationships/image" Target="../media/image9.png"/><Relationship Id="rId26" Type="http://schemas.openxmlformats.org/officeDocument/2006/relationships/image" Target="../media/image41.png"/><Relationship Id="rId3" Type="http://schemas.openxmlformats.org/officeDocument/2006/relationships/image" Target="../media/image6.svg"/><Relationship Id="rId21" Type="http://schemas.openxmlformats.org/officeDocument/2006/relationships/image" Target="../media/image11.png"/><Relationship Id="rId7" Type="http://schemas.openxmlformats.org/officeDocument/2006/relationships/image" Target="../media/image10.svg"/><Relationship Id="rId12" Type="http://schemas.openxmlformats.org/officeDocument/2006/relationships/image" Target="../media/image6.png"/><Relationship Id="rId17" Type="http://schemas.openxmlformats.org/officeDocument/2006/relationships/image" Target="../media/image20.sv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22.sv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24" Type="http://schemas.openxmlformats.org/officeDocument/2006/relationships/image" Target="../media/image13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12.png"/><Relationship Id="rId28" Type="http://schemas.openxmlformats.org/officeDocument/2006/relationships/image" Target="../media/image40.sv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31" Type="http://schemas.openxmlformats.org/officeDocument/2006/relationships/image" Target="../media/image44.png"/><Relationship Id="rId4" Type="http://schemas.openxmlformats.org/officeDocument/2006/relationships/image" Target="../media/image2.png"/><Relationship Id="rId9" Type="http://schemas.openxmlformats.org/officeDocument/2006/relationships/image" Target="../media/image12.svg"/><Relationship Id="rId14" Type="http://schemas.openxmlformats.org/officeDocument/2006/relationships/image" Target="../media/image7.png"/><Relationship Id="rId22" Type="http://schemas.openxmlformats.org/officeDocument/2006/relationships/image" Target="../media/image24.svg"/><Relationship Id="rId27" Type="http://schemas.openxmlformats.org/officeDocument/2006/relationships/image" Target="../media/image42.png"/><Relationship Id="rId30" Type="http://schemas.openxmlformats.org/officeDocument/2006/relationships/image" Target="../media/image47.svg"/></Relationships>
</file>

<file path=ppt/slides/_rels/slide7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4.svg"/><Relationship Id="rId34" Type="http://schemas.openxmlformats.org/officeDocument/2006/relationships/image" Target="../media/image15.png"/><Relationship Id="rId3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32" Type="http://schemas.openxmlformats.org/officeDocument/2006/relationships/image" Target="../media/image18.png"/><Relationship Id="rId23" Type="http://schemas.openxmlformats.org/officeDocument/2006/relationships/image" Target="../media/image46.png"/><Relationship Id="rId10" Type="http://schemas.openxmlformats.org/officeDocument/2006/relationships/image" Target="../media/image17.png"/><Relationship Id="rId31" Type="http://schemas.openxmlformats.org/officeDocument/2006/relationships/image" Target="../media/image32.svg"/><Relationship Id="rId9" Type="http://schemas.openxmlformats.org/officeDocument/2006/relationships/image" Target="../media/image45.svg"/><Relationship Id="rId22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3.svg"/><Relationship Id="rId18" Type="http://schemas.openxmlformats.org/officeDocument/2006/relationships/image" Target="../media/image45.svg"/><Relationship Id="rId3" Type="http://schemas.openxmlformats.org/officeDocument/2006/relationships/image" Target="../media/image74.svg"/><Relationship Id="rId21" Type="http://schemas.openxmlformats.org/officeDocument/2006/relationships/image" Target="../media/image14.svg"/><Relationship Id="rId34" Type="http://schemas.openxmlformats.org/officeDocument/2006/relationships/image" Target="../media/image15.png"/><Relationship Id="rId7" Type="http://schemas.openxmlformats.org/officeDocument/2006/relationships/image" Target="../media/image8.svg"/><Relationship Id="rId12" Type="http://schemas.openxmlformats.org/officeDocument/2006/relationships/image" Target="../media/image50.png"/><Relationship Id="rId17" Type="http://schemas.openxmlformats.org/officeDocument/2006/relationships/image" Target="../media/image47.svg"/><Relationship Id="rId33" Type="http://schemas.openxmlformats.org/officeDocument/2006/relationships/image" Target="../media/image19.png"/><Relationship Id="rId2" Type="http://schemas.openxmlformats.org/officeDocument/2006/relationships/image" Target="../media/image47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7.svg"/><Relationship Id="rId24" Type="http://schemas.openxmlformats.org/officeDocument/2006/relationships/image" Target="../media/image46.png"/><Relationship Id="rId32" Type="http://schemas.openxmlformats.org/officeDocument/2006/relationships/image" Target="../media/image18.png"/><Relationship Id="rId5" Type="http://schemas.openxmlformats.org/officeDocument/2006/relationships/image" Target="../media/image40.svg"/><Relationship Id="rId15" Type="http://schemas.openxmlformats.org/officeDocument/2006/relationships/image" Target="../media/image65.svg"/><Relationship Id="rId23" Type="http://schemas.openxmlformats.org/officeDocument/2006/relationships/image" Target="../media/image6.svg"/><Relationship Id="rId10" Type="http://schemas.openxmlformats.org/officeDocument/2006/relationships/image" Target="../media/image49.png"/><Relationship Id="rId19" Type="http://schemas.openxmlformats.org/officeDocument/2006/relationships/image" Target="../media/image17.png"/><Relationship Id="rId31" Type="http://schemas.openxmlformats.org/officeDocument/2006/relationships/image" Target="../media/image32.svg"/><Relationship Id="rId4" Type="http://schemas.openxmlformats.org/officeDocument/2006/relationships/image" Target="../media/image42.png"/><Relationship Id="rId9" Type="http://schemas.openxmlformats.org/officeDocument/2006/relationships/image" Target="../media/image45.svg"/><Relationship Id="rId14" Type="http://schemas.openxmlformats.org/officeDocument/2006/relationships/image" Target="../media/image51.png"/><Relationship Id="rId22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47.svg"/><Relationship Id="rId18" Type="http://schemas.openxmlformats.org/officeDocument/2006/relationships/image" Target="../media/image57.png"/><Relationship Id="rId3" Type="http://schemas.openxmlformats.org/officeDocument/2006/relationships/image" Target="../media/image6.svg"/><Relationship Id="rId21" Type="http://schemas.openxmlformats.org/officeDocument/2006/relationships/image" Target="../media/image59.png"/><Relationship Id="rId7" Type="http://schemas.openxmlformats.org/officeDocument/2006/relationships/image" Target="../media/image63.svg"/><Relationship Id="rId12" Type="http://schemas.openxmlformats.org/officeDocument/2006/relationships/image" Target="../media/image54.png"/><Relationship Id="rId17" Type="http://schemas.openxmlformats.org/officeDocument/2006/relationships/image" Target="../media/image69.svg"/><Relationship Id="rId2" Type="http://schemas.openxmlformats.org/officeDocument/2006/relationships/image" Target="../media/image1.png"/><Relationship Id="rId16" Type="http://schemas.openxmlformats.org/officeDocument/2006/relationships/image" Target="../media/image56.png"/><Relationship Id="rId20" Type="http://schemas.openxmlformats.org/officeDocument/2006/relationships/image" Target="../media/image7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14.svg"/><Relationship Id="rId5" Type="http://schemas.openxmlformats.org/officeDocument/2006/relationships/image" Target="../media/image40.svg"/><Relationship Id="rId15" Type="http://schemas.openxmlformats.org/officeDocument/2006/relationships/image" Target="../media/image67.svg"/><Relationship Id="rId10" Type="http://schemas.openxmlformats.org/officeDocument/2006/relationships/image" Target="../media/image53.png"/><Relationship Id="rId19" Type="http://schemas.openxmlformats.org/officeDocument/2006/relationships/image" Target="../media/image58.png"/><Relationship Id="rId4" Type="http://schemas.openxmlformats.org/officeDocument/2006/relationships/image" Target="../media/image42.png"/><Relationship Id="rId9" Type="http://schemas.openxmlformats.org/officeDocument/2006/relationships/image" Target="../media/image65.sv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8693184" y="-1183667"/>
            <a:ext cx="11019278" cy="11711225"/>
            <a:chOff x="0" y="0"/>
            <a:chExt cx="14692371" cy="15614967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743026" y="982128"/>
              <a:ext cx="2562915" cy="2562915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83327" y="12572172"/>
              <a:ext cx="2396055" cy="2396055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816156" y="10868515"/>
              <a:ext cx="2031533" cy="2857655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6760187" y="2738851"/>
              <a:ext cx="1782698" cy="250763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5470615" y="7469267"/>
              <a:ext cx="1792157" cy="2520937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462151">
              <a:off x="11485824" y="4776716"/>
              <a:ext cx="1642135" cy="230990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580311">
              <a:off x="8304169" y="7230951"/>
              <a:ext cx="2958315" cy="2067123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628946" y="2457711"/>
              <a:ext cx="2958315" cy="2067123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 b="46557"/>
            <a:stretch>
              <a:fillRect/>
            </a:stretch>
          </p:blipFill>
          <p:spPr>
            <a:xfrm>
              <a:off x="11523837" y="7995084"/>
              <a:ext cx="3168533" cy="1651016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3388841" y="1096091"/>
              <a:ext cx="1128667" cy="102606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4058286">
              <a:off x="10286436" y="10608617"/>
              <a:ext cx="1128667" cy="102606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4967304" y="4108438"/>
              <a:ext cx="1128667" cy="102606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0850770" y="9197061"/>
              <a:ext cx="1128667" cy="102606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1901370" y="14588906"/>
              <a:ext cx="1128667" cy="102606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1979437" y="6775305"/>
              <a:ext cx="1128667" cy="102606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3086996">
              <a:off x="6957594" y="5418640"/>
              <a:ext cx="1128667" cy="102606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2873839">
              <a:off x="10959504" y="1553677"/>
              <a:ext cx="1128667" cy="102606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2588167">
              <a:off x="8238913" y="12343494"/>
              <a:ext cx="1128667" cy="102606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266797" y="9906252"/>
              <a:ext cx="2550128" cy="1826819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8419114" y="5217662"/>
              <a:ext cx="2550128" cy="1826819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905945" y="894227"/>
              <a:ext cx="2550128" cy="1826819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5689952" y="5604853"/>
              <a:ext cx="812039" cy="1534782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-7911177">
              <a:off x="7791248" y="6869347"/>
              <a:ext cx="812039" cy="1534782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-3577785">
              <a:off x="9642354" y="11350848"/>
              <a:ext cx="812039" cy="1534782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-886631">
              <a:off x="10013438" y="4015246"/>
              <a:ext cx="812039" cy="1534782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-4131904">
              <a:off x="10150327" y="2365134"/>
              <a:ext cx="812039" cy="1534782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2675443" y="2097311"/>
              <a:ext cx="737120" cy="1393182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9145978" y="3636872"/>
              <a:ext cx="419857" cy="393139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4697698"/>
              <a:ext cx="310991" cy="291200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7210937" y="7080108"/>
              <a:ext cx="310991" cy="291200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10113367"/>
              <a:ext cx="310991" cy="291200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1107524" y="6997136"/>
              <a:ext cx="310991" cy="291200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3931272" y="3133540"/>
              <a:ext cx="310991" cy="291200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7210937" y="9636403"/>
              <a:ext cx="310991" cy="291200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0108466" y="9564492"/>
              <a:ext cx="310991" cy="291200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8541861" y="4582785"/>
              <a:ext cx="310991" cy="291200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2649691" y="1921599"/>
              <a:ext cx="309940" cy="290216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11197634" y="11973131"/>
              <a:ext cx="309940" cy="290216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6095435" y="5287224"/>
              <a:ext cx="309940" cy="290216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2543770" y="14099057"/>
              <a:ext cx="309940" cy="290216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17847" y="179092"/>
              <a:ext cx="1989309" cy="279826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527" y="475194"/>
            <a:ext cx="13662245" cy="938091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1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1234441" y="2519257"/>
            <a:ext cx="6292727" cy="2088946"/>
            <a:chOff x="11234480" y="967919"/>
            <a:chExt cx="6186129" cy="2704722"/>
          </a:xfrm>
        </p:grpSpPr>
        <p:sp>
          <p:nvSpPr>
            <p:cNvPr id="21" name="Rounded Rectangle 20"/>
            <p:cNvSpPr/>
            <p:nvPr/>
          </p:nvSpPr>
          <p:spPr>
            <a:xfrm>
              <a:off x="11535279" y="1528260"/>
              <a:ext cx="5885330" cy="211293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</a:endParaRPr>
            </a:p>
          </p:txBody>
        </p:sp>
        <p:pic>
          <p:nvPicPr>
            <p:cNvPr id="22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234480" y="1170228"/>
              <a:ext cx="1198685" cy="250241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16486350" y="967919"/>
              <a:ext cx="934258" cy="112068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/>
          <a:srcRect l="9259" t="27000" r="30000" b="50333"/>
          <a:stretch/>
        </p:blipFill>
        <p:spPr>
          <a:xfrm>
            <a:off x="701425" y="952500"/>
            <a:ext cx="4464550" cy="3748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3"/>
          <a:srcRect l="32223" t="27000" r="7037" b="49667"/>
          <a:stretch/>
        </p:blipFill>
        <p:spPr>
          <a:xfrm>
            <a:off x="6434561" y="974698"/>
            <a:ext cx="4391297" cy="3748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2"/>
          <a:srcRect l="9809" t="56672" r="29449" b="20661"/>
          <a:stretch/>
        </p:blipFill>
        <p:spPr>
          <a:xfrm>
            <a:off x="701425" y="5696523"/>
            <a:ext cx="4464550" cy="3748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3"/>
          <a:srcRect l="32636" t="56298" r="9344" b="20369"/>
          <a:stretch/>
        </p:blipFill>
        <p:spPr>
          <a:xfrm>
            <a:off x="6402586" y="5675899"/>
            <a:ext cx="4194672" cy="374866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400137" y="-119141"/>
            <a:ext cx="2486297" cy="1890132"/>
          </a:xfrm>
          <a:prstGeom prst="wedgeEllipseCallout">
            <a:avLst>
              <a:gd name="adj1" fmla="val -46933"/>
              <a:gd name="adj2" fmla="val 4377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5124" y="143265"/>
            <a:ext cx="2105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Ta </a:t>
            </a:r>
            <a:r>
              <a:rPr lang="en-US" sz="3200" dirty="0" err="1">
                <a:latin typeface="+mj-lt"/>
              </a:rPr>
              <a:t>sẽ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thử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cậu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bé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nữa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721792"/>
            <a:ext cx="5238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</a:rPr>
              <a:t>Nhà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vua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cậu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bé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bếp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một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sợi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dây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thừng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5975" y="4655768"/>
            <a:ext cx="683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Câu bé đặt sợi dây trên một chiếc mâm đồng, phơi khô rồi đốt thành tro.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933" y="9307493"/>
            <a:ext cx="5238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</a:rPr>
              <a:t>Câu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bé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bỏ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sừng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trâu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lớn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ninh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kĩ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6623" y="9279662"/>
            <a:ext cx="6707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Nhà vua truyền đưa cậu vào trường học để nuôi dạy thành tài.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1234441" y="472681"/>
            <a:ext cx="6292727" cy="2088946"/>
            <a:chOff x="11234480" y="967919"/>
            <a:chExt cx="6186129" cy="2704722"/>
          </a:xfrm>
        </p:grpSpPr>
        <p:sp>
          <p:nvSpPr>
            <p:cNvPr id="13" name="Rounded Rectangle 12"/>
            <p:cNvSpPr/>
            <p:nvPr/>
          </p:nvSpPr>
          <p:spPr>
            <a:xfrm>
              <a:off x="11535279" y="1528260"/>
              <a:ext cx="5885330" cy="211293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</a:endParaRPr>
            </a:p>
          </p:txBody>
        </p:sp>
        <p:pic>
          <p:nvPicPr>
            <p:cNvPr id="1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234480" y="1170228"/>
              <a:ext cx="1198685" cy="250241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16486350" y="967919"/>
              <a:ext cx="934258" cy="112068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2094444" y="1232382"/>
            <a:ext cx="5238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</a:rPr>
              <a:t>Câu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chuyện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những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vật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en-US" sz="3200" dirty="0">
                <a:latin typeface="+mj-lt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970081" y="3278958"/>
            <a:ext cx="5238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</a:rPr>
              <a:t>Em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hãy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đoán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nội</a:t>
            </a:r>
            <a:r>
              <a:rPr lang="en-US" sz="3200" dirty="0">
                <a:latin typeface="+mj-lt"/>
              </a:rPr>
              <a:t> dung </a:t>
            </a:r>
            <a:r>
              <a:rPr lang="en-US" sz="3200" dirty="0" err="1">
                <a:latin typeface="+mj-lt"/>
              </a:rPr>
              <a:t>câu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chuyện</a:t>
            </a:r>
            <a:r>
              <a:rPr lang="en-US" sz="3200" dirty="0">
                <a:latin typeface="+mj-lt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7" t="83068" r="32486"/>
          <a:stretch/>
        </p:blipFill>
        <p:spPr>
          <a:xfrm>
            <a:off x="3916712" y="86876"/>
            <a:ext cx="3276474" cy="108410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541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645278" y="2001567"/>
            <a:ext cx="6816081" cy="5519818"/>
            <a:chOff x="11162849" y="366358"/>
            <a:chExt cx="6816081" cy="2171463"/>
          </a:xfrm>
        </p:grpSpPr>
        <p:grpSp>
          <p:nvGrpSpPr>
            <p:cNvPr id="18" name="Group 17"/>
            <p:cNvGrpSpPr/>
            <p:nvPr/>
          </p:nvGrpSpPr>
          <p:grpSpPr>
            <a:xfrm>
              <a:off x="11162849" y="366358"/>
              <a:ext cx="6816081" cy="2171463"/>
              <a:chOff x="11164101" y="830254"/>
              <a:chExt cx="6700617" cy="2811563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11535279" y="1528260"/>
                <a:ext cx="5885330" cy="2112931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64101" y="2438612"/>
                <a:ext cx="1705593" cy="120320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591494" y="830254"/>
                <a:ext cx="2273224" cy="1120683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12233578" y="1412382"/>
              <a:ext cx="5238749" cy="690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solidFill>
                    <a:srgbClr val="FF0000"/>
                  </a:solidFill>
                  <a:latin typeface="+mj-lt"/>
                </a:rPr>
                <a:t>Lắng</a:t>
              </a:r>
              <a:r>
                <a:rPr lang="en-US" sz="5400" b="1" dirty="0" smtClean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5400" b="1" dirty="0" err="1" smtClean="0">
                  <a:solidFill>
                    <a:srgbClr val="FF0000"/>
                  </a:solidFill>
                  <a:latin typeface="+mj-lt"/>
                </a:rPr>
                <a:t>nghe</a:t>
              </a:r>
              <a:endParaRPr lang="en-US" sz="5400" b="1" dirty="0" smtClean="0">
                <a:solidFill>
                  <a:srgbClr val="FF0000"/>
                </a:solidFill>
                <a:latin typeface="+mj-lt"/>
              </a:endParaRPr>
            </a:p>
            <a:p>
              <a:pPr algn="ctr"/>
              <a:r>
                <a:rPr lang="en-US" sz="5400" b="1" dirty="0" err="1" smtClean="0">
                  <a:solidFill>
                    <a:srgbClr val="FF0000"/>
                  </a:solidFill>
                  <a:latin typeface="+mj-lt"/>
                </a:rPr>
                <a:t>Kể</a:t>
              </a:r>
              <a:r>
                <a:rPr lang="en-US" sz="5400" b="1" dirty="0" smtClean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5400" b="1" dirty="0" err="1" smtClean="0">
                  <a:solidFill>
                    <a:srgbClr val="FF0000"/>
                  </a:solidFill>
                  <a:latin typeface="+mj-lt"/>
                </a:rPr>
                <a:t>chuyện</a:t>
              </a:r>
              <a:endParaRPr lang="en-US" sz="54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2"/>
          <a:srcRect l="9259" t="27000" r="30000" b="50333"/>
          <a:stretch/>
        </p:blipFill>
        <p:spPr>
          <a:xfrm>
            <a:off x="701425" y="952500"/>
            <a:ext cx="4464550" cy="37486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3"/>
          <a:srcRect l="32223" t="27000" r="7037" b="49667"/>
          <a:stretch/>
        </p:blipFill>
        <p:spPr>
          <a:xfrm>
            <a:off x="6434561" y="974698"/>
            <a:ext cx="4391297" cy="37486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2"/>
          <a:srcRect l="9809" t="56672" r="29449" b="20661"/>
          <a:stretch/>
        </p:blipFill>
        <p:spPr>
          <a:xfrm>
            <a:off x="701425" y="5696523"/>
            <a:ext cx="4464550" cy="374866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3"/>
          <a:srcRect l="32636" t="56298" r="9344" b="20369"/>
          <a:stretch/>
        </p:blipFill>
        <p:spPr>
          <a:xfrm>
            <a:off x="6402586" y="5675899"/>
            <a:ext cx="4194672" cy="3748668"/>
          </a:xfrm>
          <a:prstGeom prst="rect">
            <a:avLst/>
          </a:prstGeom>
        </p:spPr>
      </p:pic>
      <p:sp>
        <p:nvSpPr>
          <p:cNvPr id="35" name="Oval Callout 34"/>
          <p:cNvSpPr/>
          <p:nvPr/>
        </p:nvSpPr>
        <p:spPr>
          <a:xfrm>
            <a:off x="8400137" y="-119141"/>
            <a:ext cx="2486297" cy="1890132"/>
          </a:xfrm>
          <a:prstGeom prst="wedgeEllipseCallout">
            <a:avLst>
              <a:gd name="adj1" fmla="val -46933"/>
              <a:gd name="adj2" fmla="val 4377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35124" y="143265"/>
            <a:ext cx="2105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Ta </a:t>
            </a:r>
            <a:r>
              <a:rPr lang="en-US" sz="3200" dirty="0" err="1">
                <a:latin typeface="+mj-lt"/>
              </a:rPr>
              <a:t>sẽ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thử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cậu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bé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nữa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4721792"/>
            <a:ext cx="5238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</a:rPr>
              <a:t>Nhà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vua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cậu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bé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bếp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một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sợi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dây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thừng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65975" y="4655768"/>
            <a:ext cx="683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Câu bé đặt sợi dây trên một chiếc mâm đồng, phơi khô rồi đốt thành tro.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1933" y="9307493"/>
            <a:ext cx="5238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</a:rPr>
              <a:t>Câu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bé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bỏ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sừng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trâu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lớn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ninh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kĩ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36623" y="9279662"/>
            <a:ext cx="6707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Nhà vua truyền đưa cậu vào trường học để nuôi dạy thành tài.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7" t="83068" r="32486"/>
          <a:stretch/>
        </p:blipFill>
        <p:spPr>
          <a:xfrm>
            <a:off x="3916712" y="86876"/>
            <a:ext cx="3276474" cy="108410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6226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1829"/>
          <a:stretch/>
        </p:blipFill>
        <p:spPr>
          <a:xfrm>
            <a:off x="-166476" y="1"/>
            <a:ext cx="18699646" cy="1024889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285744" y="1242921"/>
            <a:ext cx="7865773" cy="3204246"/>
            <a:chOff x="0" y="0"/>
            <a:chExt cx="10487697" cy="427232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41581"/>
              <a:ext cx="1435727" cy="143572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t="19026"/>
            <a:stretch>
              <a:fillRect/>
            </a:stretch>
          </p:blipFill>
          <p:spPr>
            <a:xfrm>
              <a:off x="9051969" y="106033"/>
              <a:ext cx="1435727" cy="116255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7874392" y="1615036"/>
              <a:ext cx="1090612" cy="153410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6974657" y="94024"/>
              <a:ext cx="919913" cy="129399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838424" y="-34427"/>
              <a:ext cx="1034998" cy="145587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670719" y="1435571"/>
              <a:ext cx="1657228" cy="115798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419698" y="282931"/>
              <a:ext cx="632271" cy="57479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673881" y="422701"/>
              <a:ext cx="810419" cy="73674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303942" y="1970427"/>
              <a:ext cx="632271" cy="5747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219897" y="307772"/>
              <a:ext cx="632271" cy="57479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520385" y="1003066"/>
              <a:ext cx="1428564" cy="102337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215683" y="3120373"/>
              <a:ext cx="1428564" cy="102337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5999830" y="635169"/>
              <a:ext cx="412930" cy="78045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020058" y="843807"/>
              <a:ext cx="412930" cy="78045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681234" y="1144710"/>
              <a:ext cx="345101" cy="652253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8723564" y="1424296"/>
              <a:ext cx="174215" cy="16312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355923" y="1543130"/>
              <a:ext cx="174215" cy="163128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5310085" y="1187022"/>
              <a:ext cx="174215" cy="163128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2807317" y="1278474"/>
              <a:ext cx="174215" cy="16312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7434613" y="1585028"/>
              <a:ext cx="174215" cy="163128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15311481" y="158358"/>
            <a:ext cx="3926216" cy="5740939"/>
            <a:chOff x="0" y="0"/>
            <a:chExt cx="5234955" cy="765458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43824" y="6312332"/>
              <a:ext cx="1342253" cy="134225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862982" y="816473"/>
              <a:ext cx="998655" cy="1404758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462151">
              <a:off x="3497551" y="1945371"/>
              <a:ext cx="919913" cy="1293995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 l="53465"/>
            <a:stretch>
              <a:fillRect/>
            </a:stretch>
          </p:blipFill>
          <p:spPr>
            <a:xfrm rot="-65508">
              <a:off x="2575586" y="3355475"/>
              <a:ext cx="771179" cy="1157988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577728" y="646280"/>
              <a:ext cx="1657228" cy="1157988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4058286">
              <a:off x="2825663" y="5212362"/>
              <a:ext cx="632271" cy="574792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214951" y="4627450"/>
              <a:ext cx="632271" cy="574792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3086996">
              <a:off x="960868" y="2304972"/>
              <a:ext cx="632271" cy="574792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2873839">
              <a:off x="3202710" y="139847"/>
              <a:ext cx="632271" cy="574792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779602" y="2192386"/>
              <a:ext cx="1428564" cy="102337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250744" y="2409288"/>
              <a:ext cx="454899" cy="859774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886631">
              <a:off x="2672731" y="1518801"/>
              <a:ext cx="454899" cy="859774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4131904">
              <a:off x="2749415" y="594420"/>
              <a:ext cx="454899" cy="859774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186786" y="1306839"/>
              <a:ext cx="235201" cy="220234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102789" y="3235715"/>
              <a:ext cx="174215" cy="163128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3285630" y="3189235"/>
              <a:ext cx="174215" cy="163128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725965" y="4627450"/>
              <a:ext cx="174215" cy="163128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848364" y="1836733"/>
              <a:ext cx="174215" cy="163128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3336109" y="5976753"/>
              <a:ext cx="173626" cy="162577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360487" y="1986187"/>
              <a:ext cx="200840" cy="188059"/>
            </a:xfrm>
            <a:prstGeom prst="rect">
              <a:avLst/>
            </a:prstGeom>
          </p:spPr>
        </p:pic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4060665" y="2492865"/>
            <a:ext cx="9897591" cy="491036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032178" y="4584455"/>
            <a:ext cx="7794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vua</a:t>
            </a:r>
            <a:r>
              <a:rPr lang="en-US" sz="4400" dirty="0"/>
              <a:t> </a:t>
            </a:r>
            <a:r>
              <a:rPr lang="en-US" sz="4400" dirty="0" err="1"/>
              <a:t>yêu</a:t>
            </a:r>
            <a:r>
              <a:rPr lang="en-US" sz="4400" dirty="0"/>
              <a:t> </a:t>
            </a:r>
            <a:r>
              <a:rPr lang="en-US" sz="4400" dirty="0" err="1"/>
              <a:t>cầu</a:t>
            </a:r>
            <a:r>
              <a:rPr lang="en-US" sz="4400" dirty="0"/>
              <a:t> </a:t>
            </a:r>
            <a:r>
              <a:rPr lang="en-US" sz="4400" dirty="0" err="1"/>
              <a:t>cậu</a:t>
            </a:r>
            <a:r>
              <a:rPr lang="en-US" sz="4400" dirty="0"/>
              <a:t> </a:t>
            </a:r>
            <a:r>
              <a:rPr lang="en-US" sz="4400" dirty="0" err="1"/>
              <a:t>bé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gì</a:t>
            </a:r>
            <a:r>
              <a:rPr lang="en-US" sz="44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err="1"/>
              <a:t>Cậu</a:t>
            </a:r>
            <a:r>
              <a:rPr lang="en-US" sz="4400" dirty="0"/>
              <a:t> </a:t>
            </a:r>
            <a:r>
              <a:rPr lang="en-US" sz="4400" dirty="0" err="1"/>
              <a:t>bé</a:t>
            </a:r>
            <a:r>
              <a:rPr lang="en-US" sz="4400" dirty="0"/>
              <a:t> </a:t>
            </a:r>
            <a:r>
              <a:rPr lang="en-US" sz="4400" dirty="0" err="1"/>
              <a:t>đã</a:t>
            </a:r>
            <a:r>
              <a:rPr lang="en-US" sz="4400" dirty="0"/>
              <a:t> </a:t>
            </a:r>
            <a:r>
              <a:rPr lang="en-US" sz="4400" dirty="0" err="1"/>
              <a:t>xử</a:t>
            </a:r>
            <a:r>
              <a:rPr lang="en-US" sz="4400" dirty="0"/>
              <a:t> </a:t>
            </a:r>
            <a:r>
              <a:rPr lang="en-US" sz="4400" dirty="0" err="1"/>
              <a:t>lý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nào</a:t>
            </a:r>
            <a:r>
              <a:rPr lang="en-US" sz="4400" dirty="0"/>
              <a:t>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35" y="3006864"/>
            <a:ext cx="4432176" cy="1383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645278" y="2001567"/>
            <a:ext cx="6816081" cy="5519818"/>
            <a:chOff x="11162849" y="366358"/>
            <a:chExt cx="6816081" cy="2171463"/>
          </a:xfrm>
        </p:grpSpPr>
        <p:grpSp>
          <p:nvGrpSpPr>
            <p:cNvPr id="18" name="Group 17"/>
            <p:cNvGrpSpPr/>
            <p:nvPr/>
          </p:nvGrpSpPr>
          <p:grpSpPr>
            <a:xfrm>
              <a:off x="11162849" y="366358"/>
              <a:ext cx="6816081" cy="2171463"/>
              <a:chOff x="11164101" y="830254"/>
              <a:chExt cx="6700617" cy="2811563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11535279" y="1528260"/>
                <a:ext cx="5885330" cy="2112931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64101" y="2438612"/>
                <a:ext cx="1705593" cy="120320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591494" y="830254"/>
                <a:ext cx="2273224" cy="1120683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12233578" y="1412382"/>
              <a:ext cx="5238749" cy="61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</a:rPr>
                <a:t>Lắng</a:t>
              </a:r>
              <a:r>
                <a:rPr lang="en-US" sz="4800" b="1" dirty="0">
                  <a:solidFill>
                    <a:srgbClr val="FF0000"/>
                  </a:solidFill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</a:rPr>
                <a:t>nghe</a:t>
              </a:r>
              <a:endParaRPr lang="en-US" sz="48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sz="4800" b="1" dirty="0" err="1">
                  <a:solidFill>
                    <a:srgbClr val="FF0000"/>
                  </a:solidFill>
                </a:rPr>
                <a:t>Kể</a:t>
              </a:r>
              <a:r>
                <a:rPr lang="en-US" sz="4800" b="1" dirty="0">
                  <a:solidFill>
                    <a:srgbClr val="FF0000"/>
                  </a:solidFill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</a:rPr>
                <a:t>chuyện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2"/>
          <a:srcRect l="9259" t="27000" r="30000" b="50333"/>
          <a:stretch/>
        </p:blipFill>
        <p:spPr>
          <a:xfrm>
            <a:off x="701425" y="952500"/>
            <a:ext cx="4464550" cy="37486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3"/>
          <a:srcRect l="32223" t="27000" r="7037" b="49667"/>
          <a:stretch/>
        </p:blipFill>
        <p:spPr>
          <a:xfrm>
            <a:off x="6434561" y="974698"/>
            <a:ext cx="4391297" cy="37486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2"/>
          <a:srcRect l="9809" t="56672" r="29449" b="20661"/>
          <a:stretch/>
        </p:blipFill>
        <p:spPr>
          <a:xfrm>
            <a:off x="701425" y="5696523"/>
            <a:ext cx="4464550" cy="374866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3"/>
          <a:srcRect l="32636" t="56298" r="9344" b="20369"/>
          <a:stretch/>
        </p:blipFill>
        <p:spPr>
          <a:xfrm>
            <a:off x="6402586" y="5675899"/>
            <a:ext cx="4194672" cy="3748668"/>
          </a:xfrm>
          <a:prstGeom prst="rect">
            <a:avLst/>
          </a:prstGeom>
        </p:spPr>
      </p:pic>
      <p:sp>
        <p:nvSpPr>
          <p:cNvPr id="35" name="Oval Callout 34"/>
          <p:cNvSpPr/>
          <p:nvPr/>
        </p:nvSpPr>
        <p:spPr>
          <a:xfrm>
            <a:off x="8400137" y="-119141"/>
            <a:ext cx="2486297" cy="1890132"/>
          </a:xfrm>
          <a:prstGeom prst="wedgeEllipseCallout">
            <a:avLst>
              <a:gd name="adj1" fmla="val -46933"/>
              <a:gd name="adj2" fmla="val 4377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35124" y="143265"/>
            <a:ext cx="2105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Ta </a:t>
            </a:r>
            <a:r>
              <a:rPr lang="en-US" sz="3200" dirty="0" err="1">
                <a:latin typeface="+mj-lt"/>
              </a:rPr>
              <a:t>sẽ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thử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cậu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bé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nữa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4721792"/>
            <a:ext cx="5238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</a:rPr>
              <a:t>Nhà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vua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cậu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bé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bếp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một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sợi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dây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thừng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65975" y="4655768"/>
            <a:ext cx="683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Câu bé đặt sợi dây trên một chiếc mâm đồng, phơi khô rồi đốt thành tro.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1933" y="9307493"/>
            <a:ext cx="5238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</a:rPr>
              <a:t>Câu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bé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bỏ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sừng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trâu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lớn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ninh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kĩ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36623" y="9279662"/>
            <a:ext cx="6707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Nhà vua truyền đưa cậu vào trường học để nuôi dạy thành tài.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7" t="83068" r="32486"/>
          <a:stretch/>
        </p:blipFill>
        <p:spPr>
          <a:xfrm>
            <a:off x="3916712" y="86876"/>
            <a:ext cx="3276474" cy="108410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071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-10800000">
            <a:off x="-1276334" y="0"/>
            <a:ext cx="11019278" cy="11711225"/>
            <a:chOff x="0" y="0"/>
            <a:chExt cx="14692371" cy="1561496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743026" y="982128"/>
              <a:ext cx="2562915" cy="256291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783327" y="12572172"/>
              <a:ext cx="2396055" cy="239605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816156" y="10868515"/>
              <a:ext cx="2031533" cy="285765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6760187" y="2738851"/>
              <a:ext cx="1782698" cy="250763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5470615" y="7469267"/>
              <a:ext cx="1792157" cy="252093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462151">
              <a:off x="11485824" y="4776716"/>
              <a:ext cx="1642135" cy="230990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580311">
              <a:off x="8304169" y="7230951"/>
              <a:ext cx="2958315" cy="206712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628946" y="2457711"/>
              <a:ext cx="2958315" cy="2067123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b="46557"/>
            <a:stretch>
              <a:fillRect/>
            </a:stretch>
          </p:blipFill>
          <p:spPr>
            <a:xfrm>
              <a:off x="11523837" y="7995084"/>
              <a:ext cx="3168533" cy="1651016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388841" y="1096091"/>
              <a:ext cx="1128667" cy="102606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4058286">
              <a:off x="10286436" y="10608617"/>
              <a:ext cx="1128667" cy="102606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967304" y="4108438"/>
              <a:ext cx="1128667" cy="102606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850770" y="9197061"/>
              <a:ext cx="1128667" cy="102606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1901370" y="14588906"/>
              <a:ext cx="1128667" cy="102606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979437" y="6775305"/>
              <a:ext cx="1128667" cy="102606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3086996">
              <a:off x="6957594" y="5418640"/>
              <a:ext cx="1128667" cy="102606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2873839">
              <a:off x="10959504" y="1553677"/>
              <a:ext cx="1128667" cy="102606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2588167">
              <a:off x="8238913" y="12343494"/>
              <a:ext cx="1128667" cy="102606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266797" y="9906252"/>
              <a:ext cx="2550128" cy="1826819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8419114" y="5217662"/>
              <a:ext cx="2550128" cy="1826819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905945" y="894227"/>
              <a:ext cx="2550128" cy="1826819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5689952" y="5604853"/>
              <a:ext cx="812039" cy="1534782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7911177">
              <a:off x="7791248" y="6869347"/>
              <a:ext cx="812039" cy="1534782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3577785">
              <a:off x="9642354" y="11350848"/>
              <a:ext cx="812039" cy="1534782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886631">
              <a:off x="10013438" y="4015246"/>
              <a:ext cx="812039" cy="1534782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4131904">
              <a:off x="10150327" y="2365134"/>
              <a:ext cx="812039" cy="1534782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2675443" y="2097311"/>
              <a:ext cx="737120" cy="1393182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145978" y="3636872"/>
              <a:ext cx="419857" cy="393139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4697698"/>
              <a:ext cx="310991" cy="291200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7210937" y="7080108"/>
              <a:ext cx="310991" cy="291200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10113367"/>
              <a:ext cx="310991" cy="29120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1107524" y="6997136"/>
              <a:ext cx="310991" cy="29120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3931272" y="3133540"/>
              <a:ext cx="310991" cy="29120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7210937" y="9636403"/>
              <a:ext cx="310991" cy="291200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0108466" y="9564492"/>
              <a:ext cx="310991" cy="291200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8541861" y="4582785"/>
              <a:ext cx="310991" cy="291200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2649691" y="1921599"/>
              <a:ext cx="309940" cy="290216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11197634" y="11973131"/>
              <a:ext cx="309940" cy="290216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6095435" y="5287224"/>
              <a:ext cx="309940" cy="290216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2543770" y="14099057"/>
              <a:ext cx="309940" cy="290216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17847" y="179092"/>
              <a:ext cx="1989309" cy="2798260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2550986" y="4100153"/>
              <a:ext cx="1855231" cy="2609660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881836" y="3573153"/>
              <a:ext cx="305103" cy="285687"/>
            </a:xfrm>
            <a:prstGeom prst="rect">
              <a:avLst/>
            </a:prstGeom>
          </p:spPr>
        </p:pic>
      </p:grpSp>
      <p:grpSp>
        <p:nvGrpSpPr>
          <p:cNvPr id="49" name="Group 49"/>
          <p:cNvGrpSpPr>
            <a:grpSpLocks noChangeAspect="1"/>
          </p:cNvGrpSpPr>
          <p:nvPr/>
        </p:nvGrpSpPr>
        <p:grpSpPr>
          <a:xfrm>
            <a:off x="5098012" y="1416598"/>
            <a:ext cx="10753890" cy="7512373"/>
            <a:chOff x="0" y="0"/>
            <a:chExt cx="6350000" cy="63500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806190" y="0"/>
                  </a:moveTo>
                  <a:lnTo>
                    <a:pt x="2543810" y="0"/>
                  </a:lnTo>
                  <a:lnTo>
                    <a:pt x="1376680" y="483870"/>
                  </a:lnTo>
                  <a:lnTo>
                    <a:pt x="483870" y="1376680"/>
                  </a:lnTo>
                  <a:lnTo>
                    <a:pt x="0" y="2543810"/>
                  </a:lnTo>
                  <a:lnTo>
                    <a:pt x="0" y="3806190"/>
                  </a:lnTo>
                  <a:lnTo>
                    <a:pt x="483870" y="4973320"/>
                  </a:lnTo>
                  <a:lnTo>
                    <a:pt x="1376680" y="5866130"/>
                  </a:lnTo>
                  <a:lnTo>
                    <a:pt x="2543810" y="6350000"/>
                  </a:lnTo>
                  <a:lnTo>
                    <a:pt x="3806190" y="6350000"/>
                  </a:lnTo>
                  <a:lnTo>
                    <a:pt x="4973320" y="5866130"/>
                  </a:lnTo>
                  <a:lnTo>
                    <a:pt x="5866130" y="4973320"/>
                  </a:lnTo>
                  <a:lnTo>
                    <a:pt x="6350000" y="3806191"/>
                  </a:lnTo>
                  <a:lnTo>
                    <a:pt x="6350000" y="2543811"/>
                  </a:lnTo>
                  <a:lnTo>
                    <a:pt x="5866130" y="1376681"/>
                  </a:lnTo>
                  <a:lnTo>
                    <a:pt x="4973320" y="483871"/>
                  </a:lnTo>
                  <a:lnTo>
                    <a:pt x="380619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 b="46557"/>
          <a:stretch>
            <a:fillRect/>
          </a:stretch>
        </p:blipFill>
        <p:spPr>
          <a:xfrm>
            <a:off x="14389513" y="1028700"/>
            <a:ext cx="2869787" cy="1495349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16940609" y="8936686"/>
            <a:ext cx="637381" cy="6432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71" y="2868684"/>
            <a:ext cx="9894171" cy="3670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373668" y="17780"/>
            <a:ext cx="6776494" cy="4970732"/>
            <a:chOff x="10891239" y="-414052"/>
            <a:chExt cx="6776494" cy="1955456"/>
          </a:xfrm>
        </p:grpSpPr>
        <p:grpSp>
          <p:nvGrpSpPr>
            <p:cNvPr id="18" name="Group 17"/>
            <p:cNvGrpSpPr/>
            <p:nvPr/>
          </p:nvGrpSpPr>
          <p:grpSpPr>
            <a:xfrm>
              <a:off x="10891239" y="-414052"/>
              <a:ext cx="6776494" cy="1955456"/>
              <a:chOff x="10897093" y="-180204"/>
              <a:chExt cx="6661701" cy="2531882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11229356" y="517802"/>
                <a:ext cx="5885330" cy="183387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897093" y="1148473"/>
                <a:ext cx="1705593" cy="120320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285570" y="-180204"/>
                <a:ext cx="2273224" cy="1120683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12241851" y="507702"/>
              <a:ext cx="4589154" cy="690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FF0000"/>
                  </a:solidFill>
                </a:rPr>
                <a:t>Kể</a:t>
              </a:r>
              <a:r>
                <a:rPr lang="en-US" sz="5400" b="1" dirty="0">
                  <a:solidFill>
                    <a:srgbClr val="FF0000"/>
                  </a:solidFill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</a:rPr>
                <a:t>từng</a:t>
              </a:r>
              <a:r>
                <a:rPr lang="en-US" sz="5400" b="1" dirty="0">
                  <a:solidFill>
                    <a:srgbClr val="FF0000"/>
                  </a:solidFill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</a:rPr>
                <a:t>đoạn</a:t>
              </a:r>
              <a:r>
                <a:rPr lang="en-US" sz="5400" b="1" dirty="0">
                  <a:solidFill>
                    <a:srgbClr val="FF0000"/>
                  </a:solidFill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</a:rPr>
                <a:t>câu</a:t>
              </a:r>
              <a:r>
                <a:rPr lang="en-US" sz="5400" b="1" dirty="0">
                  <a:solidFill>
                    <a:srgbClr val="FF0000"/>
                  </a:solidFill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</a:rPr>
                <a:t>chuyện</a:t>
              </a:r>
              <a:r>
                <a:rPr lang="en-US" sz="5400" b="1" dirty="0">
                  <a:solidFill>
                    <a:srgbClr val="FF0000"/>
                  </a:solidFill>
                </a:rPr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380551" y="5359331"/>
            <a:ext cx="6455689" cy="4244270"/>
            <a:chOff x="11380551" y="5359331"/>
            <a:chExt cx="6455689" cy="4244270"/>
          </a:xfrm>
        </p:grpSpPr>
        <p:grpSp>
          <p:nvGrpSpPr>
            <p:cNvPr id="20" name="Group 19"/>
            <p:cNvGrpSpPr/>
            <p:nvPr/>
          </p:nvGrpSpPr>
          <p:grpSpPr>
            <a:xfrm>
              <a:off x="11849495" y="5937148"/>
              <a:ext cx="5986745" cy="3600368"/>
              <a:chOff x="11229228" y="125041"/>
              <a:chExt cx="5986745" cy="141636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1229228" y="125041"/>
                <a:ext cx="5986745" cy="1416363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559680" y="312834"/>
                <a:ext cx="5518453" cy="112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FF0000"/>
                    </a:solidFill>
                  </a:rPr>
                  <a:t>Tiêu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</a:rPr>
                  <a:t>chí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</a:rPr>
                  <a:t>đánh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</a:rPr>
                  <a:t>giá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742950" indent="-742950" algn="just">
                  <a:buFont typeface="+mj-lt"/>
                  <a:buAutoNum type="arabicPeriod"/>
                </a:pPr>
                <a:r>
                  <a:rPr lang="en-US" sz="3600" dirty="0" err="1">
                    <a:solidFill>
                      <a:srgbClr val="FF0000"/>
                    </a:solidFill>
                  </a:rPr>
                  <a:t>Kể</a:t>
                </a: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đúng</a:t>
                </a: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nội</a:t>
                </a:r>
                <a:r>
                  <a:rPr lang="en-US" sz="3600" dirty="0">
                    <a:solidFill>
                      <a:srgbClr val="FF0000"/>
                    </a:solidFill>
                  </a:rPr>
                  <a:t> dung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mỗi</a:t>
                </a: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tranh</a:t>
                </a:r>
                <a:r>
                  <a:rPr lang="en-US" sz="3600" dirty="0">
                    <a:solidFill>
                      <a:srgbClr val="FF0000"/>
                    </a:solidFill>
                  </a:rPr>
                  <a:t>. </a:t>
                </a:r>
              </a:p>
              <a:p>
                <a:pPr marL="742950" indent="-742950" algn="just">
                  <a:buFont typeface="+mj-lt"/>
                  <a:buAutoNum type="arabicPeriod"/>
                </a:pPr>
                <a:r>
                  <a:rPr lang="en-US" sz="3600" dirty="0" err="1">
                    <a:solidFill>
                      <a:srgbClr val="FF0000"/>
                    </a:solidFill>
                  </a:rPr>
                  <a:t>Giọng</a:t>
                </a: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đọc</a:t>
                </a: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phù</a:t>
                </a: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hợp</a:t>
                </a:r>
                <a:r>
                  <a:rPr lang="en-US" sz="3600" dirty="0">
                    <a:solidFill>
                      <a:srgbClr val="FF0000"/>
                    </a:solidFill>
                  </a:rPr>
                  <a:t>,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thú</a:t>
                </a: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vị</a:t>
                </a:r>
                <a:r>
                  <a:rPr lang="en-US" sz="36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p:grpSp>
        <p:pic>
          <p:nvPicPr>
            <p:cNvPr id="26" name="Picture 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380551" y="5359331"/>
              <a:ext cx="1537834" cy="1537834"/>
            </a:xfrm>
            <a:prstGeom prst="rect">
              <a:avLst/>
            </a:prstGeom>
          </p:spPr>
        </p:pic>
        <p:pic>
          <p:nvPicPr>
            <p:cNvPr id="27" name="Picture 1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rcRect/>
            <a:stretch>
              <a:fillRect/>
            </a:stretch>
          </p:blipFill>
          <p:spPr>
            <a:xfrm>
              <a:off x="17018499" y="8674673"/>
              <a:ext cx="589869" cy="928928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2"/>
          <a:srcRect l="9259" t="27000" r="30000" b="50333"/>
          <a:stretch/>
        </p:blipFill>
        <p:spPr>
          <a:xfrm>
            <a:off x="701425" y="952500"/>
            <a:ext cx="4464550" cy="37486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3"/>
          <a:srcRect l="32223" t="27000" r="7037" b="49667"/>
          <a:stretch/>
        </p:blipFill>
        <p:spPr>
          <a:xfrm>
            <a:off x="6434561" y="974698"/>
            <a:ext cx="4391297" cy="37486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2"/>
          <a:srcRect l="9809" t="56672" r="29449" b="20661"/>
          <a:stretch/>
        </p:blipFill>
        <p:spPr>
          <a:xfrm>
            <a:off x="701425" y="5696523"/>
            <a:ext cx="4464550" cy="37486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3"/>
          <a:srcRect l="32636" t="56298" r="9344" b="20369"/>
          <a:stretch/>
        </p:blipFill>
        <p:spPr>
          <a:xfrm>
            <a:off x="6402586" y="5675899"/>
            <a:ext cx="4194672" cy="3748668"/>
          </a:xfrm>
          <a:prstGeom prst="rect">
            <a:avLst/>
          </a:prstGeom>
        </p:spPr>
      </p:pic>
      <p:sp>
        <p:nvSpPr>
          <p:cNvPr id="42" name="Oval Callout 41"/>
          <p:cNvSpPr/>
          <p:nvPr/>
        </p:nvSpPr>
        <p:spPr>
          <a:xfrm>
            <a:off x="8400137" y="-119141"/>
            <a:ext cx="2486297" cy="1890132"/>
          </a:xfrm>
          <a:prstGeom prst="wedgeEllipseCallout">
            <a:avLst>
              <a:gd name="adj1" fmla="val -46933"/>
              <a:gd name="adj2" fmla="val 4377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35124" y="143265"/>
            <a:ext cx="2105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Ta </a:t>
            </a:r>
            <a:r>
              <a:rPr lang="en-US" sz="3200" dirty="0" err="1">
                <a:latin typeface="+mj-lt"/>
              </a:rPr>
              <a:t>sẽ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thử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cậu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bé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nữa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" y="4721792"/>
            <a:ext cx="5238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</a:rPr>
              <a:t>Nhà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vua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cậu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bé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bếp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một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sợi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dây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thừng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65975" y="4655768"/>
            <a:ext cx="683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Câu bé đặt sợi dây trên một chiếc mâm đồng, phơi khô rồi đốt thành tro.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33" y="9307493"/>
            <a:ext cx="5238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</a:rPr>
              <a:t>Câu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bé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bỏ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sừng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trâu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lớn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ninh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kĩ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36623" y="9279662"/>
            <a:ext cx="6707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Nhà vua truyền đưa cậu vào trường học để nuôi dạy thành tài.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7" t="83068" r="32486"/>
          <a:stretch/>
        </p:blipFill>
        <p:spPr>
          <a:xfrm>
            <a:off x="3916712" y="86876"/>
            <a:ext cx="3276474" cy="108410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949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1029654" y="-1316863"/>
            <a:ext cx="2633726" cy="26337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3396069" y="1028700"/>
            <a:ext cx="3863231" cy="201299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1044106" y="6078684"/>
            <a:ext cx="3569998" cy="4620458"/>
            <a:chOff x="0" y="0"/>
            <a:chExt cx="4759998" cy="616061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3127281" y="4270802"/>
              <a:ext cx="1212860" cy="170606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69580" y="89878"/>
              <a:ext cx="3218513" cy="5842186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240397" y="4747139"/>
              <a:ext cx="746546" cy="753395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239167" y="6180745"/>
            <a:ext cx="3463958" cy="4255226"/>
            <a:chOff x="0" y="0"/>
            <a:chExt cx="4618611" cy="56736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667634" y="0"/>
              <a:ext cx="1950977" cy="553111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96919" y="1670633"/>
              <a:ext cx="2794823" cy="400300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3974695"/>
              <a:ext cx="896919" cy="90514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372956" y="365389"/>
            <a:ext cx="8635017" cy="4410919"/>
            <a:chOff x="9270107" y="-169218"/>
            <a:chExt cx="8635017" cy="1735229"/>
          </a:xfrm>
        </p:grpSpPr>
        <p:grpSp>
          <p:nvGrpSpPr>
            <p:cNvPr id="24" name="Group 23"/>
            <p:cNvGrpSpPr/>
            <p:nvPr/>
          </p:nvGrpSpPr>
          <p:grpSpPr>
            <a:xfrm>
              <a:off x="9270107" y="-169218"/>
              <a:ext cx="8495182" cy="1735229"/>
              <a:chOff x="9303423" y="136801"/>
              <a:chExt cx="8351275" cy="2246738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9339781" y="549663"/>
                <a:ext cx="8314917" cy="183387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27" name="Picture 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03423" y="1169532"/>
                <a:ext cx="1705593" cy="120320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839523" y="136801"/>
                <a:ext cx="1480483" cy="729867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10856921" y="497900"/>
              <a:ext cx="7048203" cy="690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54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lang="en-US" sz="54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54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54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54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  <a:p>
              <a:pPr algn="ctr"/>
              <a:r>
                <a:rPr lang="en-US" sz="5400" b="1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Vì</a:t>
              </a:r>
              <a:r>
                <a:rPr lang="en-US" sz="54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sao</a:t>
              </a:r>
              <a:r>
                <a:rPr lang="en-US" sz="54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159178" y="4998245"/>
            <a:ext cx="7385562" cy="3117055"/>
            <a:chOff x="11380551" y="5359331"/>
            <a:chExt cx="7385562" cy="3117055"/>
          </a:xfrm>
        </p:grpSpPr>
        <p:grpSp>
          <p:nvGrpSpPr>
            <p:cNvPr id="30" name="Group 29"/>
            <p:cNvGrpSpPr/>
            <p:nvPr/>
          </p:nvGrpSpPr>
          <p:grpSpPr>
            <a:xfrm>
              <a:off x="11849495" y="5937148"/>
              <a:ext cx="6916618" cy="2539238"/>
              <a:chOff x="11229228" y="125041"/>
              <a:chExt cx="6916618" cy="998921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11229228" y="125041"/>
                <a:ext cx="6916618" cy="998921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848071" y="362920"/>
                <a:ext cx="6062585" cy="690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5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Em học được điều gì từ cậu bé?</a:t>
                </a:r>
                <a:endParaRPr lang="vi-VN" sz="5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1" name="Picture 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1380551" y="5359331"/>
              <a:ext cx="1537834" cy="1537834"/>
            </a:xfrm>
            <a:prstGeom prst="rect">
              <a:avLst/>
            </a:prstGeom>
          </p:spPr>
        </p:pic>
        <p:pic>
          <p:nvPicPr>
            <p:cNvPr id="32" name="Picture 1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rcRect/>
            <a:stretch>
              <a:fillRect/>
            </a:stretch>
          </p:blipFill>
          <p:spPr>
            <a:xfrm>
              <a:off x="17889407" y="7495845"/>
              <a:ext cx="589869" cy="92892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984106" y="2350814"/>
            <a:ext cx="6934824" cy="6491567"/>
            <a:chOff x="685799" y="944151"/>
            <a:chExt cx="8866393" cy="754197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2"/>
            <a:srcRect l="9259" t="27000" r="30000" b="50333"/>
            <a:stretch/>
          </p:blipFill>
          <p:spPr>
            <a:xfrm>
              <a:off x="701425" y="952500"/>
              <a:ext cx="4464550" cy="374866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3"/>
            <a:srcRect l="32223" t="27000" r="7037" b="49667"/>
            <a:stretch/>
          </p:blipFill>
          <p:spPr>
            <a:xfrm>
              <a:off x="5160895" y="944151"/>
              <a:ext cx="4391297" cy="374866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2"/>
            <a:srcRect l="9809" t="56672" r="29449" b="20661"/>
            <a:stretch/>
          </p:blipFill>
          <p:spPr>
            <a:xfrm>
              <a:off x="685799" y="4737457"/>
              <a:ext cx="4464550" cy="374866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3"/>
            <a:srcRect l="32636" t="56298" r="9344" b="20369"/>
            <a:stretch/>
          </p:blipFill>
          <p:spPr>
            <a:xfrm>
              <a:off x="5119868" y="4674301"/>
              <a:ext cx="4432323" cy="3748668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7" t="83068" r="32486"/>
          <a:stretch/>
        </p:blipFill>
        <p:spPr>
          <a:xfrm>
            <a:off x="3533595" y="1028700"/>
            <a:ext cx="3901390" cy="129087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0" fill="hold">
                                          <p:stCondLst>
                                            <p:cond delay="1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0" fill="hold">
                                          <p:stCondLst>
                                            <p:cond delay="2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1334986" y="1334986"/>
            <a:ext cx="2049812" cy="20498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4331063" y="1596990"/>
            <a:ext cx="2928237" cy="152580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5166340" y="5143500"/>
            <a:ext cx="3408739" cy="5214056"/>
            <a:chOff x="0" y="0"/>
            <a:chExt cx="4544985" cy="695207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10502" y="617199"/>
              <a:ext cx="2234484" cy="633487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40920" y="2664153"/>
              <a:ext cx="2939163" cy="420973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2565946">
              <a:off x="1808647" y="219465"/>
              <a:ext cx="1003709" cy="91246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5771336"/>
              <a:ext cx="752770" cy="759676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-1046881" y="5691909"/>
            <a:ext cx="3786490" cy="5044865"/>
            <a:chOff x="0" y="0"/>
            <a:chExt cx="5048653" cy="6726486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405284" cy="672648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14061" y="2091304"/>
              <a:ext cx="2296759" cy="4169035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537006" y="639202"/>
              <a:ext cx="868278" cy="78934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4121929" y="4953506"/>
              <a:ext cx="831579" cy="888094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52" y="2467141"/>
            <a:ext cx="19184652" cy="5158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357</Words>
  <Application>Microsoft Office PowerPoint</Application>
  <PresentationFormat>Custom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Sáng và Đầy nắng Bài học Tiếng Anh Bản thuyết trình Giáo dục</dc:title>
  <dc:creator>Admin</dc:creator>
  <cp:lastModifiedBy>Admin</cp:lastModifiedBy>
  <cp:revision>11</cp:revision>
  <dcterms:created xsi:type="dcterms:W3CDTF">2006-08-16T00:00:00Z</dcterms:created>
  <dcterms:modified xsi:type="dcterms:W3CDTF">2021-08-12T12:30:16Z</dcterms:modified>
  <dc:identifier>DAEgTTSyOXc</dc:identifier>
</cp:coreProperties>
</file>